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4/22/18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Action Research Project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6998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impact of standard based assessment </a:t>
            </a:r>
            <a:r>
              <a:rPr lang="en-US" dirty="0" smtClean="0"/>
              <a:t>on </a:t>
            </a:r>
            <a:r>
              <a:rPr lang="en-US" dirty="0"/>
              <a:t>7th grade mathematics students’ academic </a:t>
            </a:r>
            <a:r>
              <a:rPr lang="en-US" dirty="0" smtClean="0"/>
              <a:t>performance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By Margaret </a:t>
            </a:r>
            <a:r>
              <a:rPr lang="en-US" dirty="0" err="1" smtClean="0"/>
              <a:t>Timmis</a:t>
            </a:r>
            <a:r>
              <a:rPr lang="en-US" dirty="0" smtClean="0"/>
              <a:t>(Faulkner)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3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am I passionate about this?</a:t>
            </a:r>
          </a:p>
          <a:p>
            <a:pPr lvl="1"/>
            <a:r>
              <a:rPr lang="en-US" dirty="0" smtClean="0"/>
              <a:t>Retention Rate</a:t>
            </a:r>
          </a:p>
          <a:p>
            <a:pPr lvl="1"/>
            <a:r>
              <a:rPr lang="en-US" dirty="0" smtClean="0"/>
              <a:t>Low SES student Trauma</a:t>
            </a:r>
          </a:p>
          <a:p>
            <a:pPr lvl="1"/>
            <a:r>
              <a:rPr lang="en-US" dirty="0" smtClean="0"/>
              <a:t>Succeed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do I hope to find?</a:t>
            </a:r>
          </a:p>
          <a:p>
            <a:pPr lvl="1"/>
            <a:r>
              <a:rPr lang="en-US" dirty="0" smtClean="0"/>
              <a:t>Improvement of assessment grades</a:t>
            </a:r>
          </a:p>
          <a:p>
            <a:pPr lvl="1"/>
            <a:r>
              <a:rPr lang="en-US" dirty="0" smtClean="0"/>
              <a:t>Empowering Students</a:t>
            </a:r>
          </a:p>
          <a:p>
            <a:pPr lvl="1"/>
            <a:r>
              <a:rPr lang="en-US" dirty="0" smtClean="0"/>
              <a:t>Overall growth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 smtClean="0"/>
              <a:t>Conclusion </a:t>
            </a:r>
            <a:endParaRPr lang="en-US" sz="6600" u="sng" dirty="0"/>
          </a:p>
        </p:txBody>
      </p:sp>
    </p:spTree>
    <p:extLst>
      <p:ext uri="{BB962C8B-B14F-4D97-AF65-F5344CB8AC3E}">
        <p14:creationId xmlns:p14="http://schemas.microsoft.com/office/powerpoint/2010/main" val="290091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Introduction</a:t>
            </a:r>
            <a:endParaRPr lang="en-US" sz="7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58" y="1913382"/>
            <a:ext cx="3745397" cy="3745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096" y="2547632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Lincoln Park Middle School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2" y="3370605"/>
            <a:ext cx="38600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3200" dirty="0" smtClean="0"/>
              <a:t>Grade</a:t>
            </a:r>
            <a:r>
              <a:rPr lang="en-US" sz="2800" dirty="0" smtClean="0"/>
              <a:t> Mathematics</a:t>
            </a:r>
          </a:p>
          <a:p>
            <a:pPr algn="ctr"/>
            <a:r>
              <a:rPr lang="en-US" sz="2800" dirty="0" smtClean="0"/>
              <a:t>Teacher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5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1,000 students total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79.1% Free and Reduced Lunch</a:t>
            </a:r>
          </a:p>
          <a:p>
            <a:endParaRPr lang="en-US" sz="3600" dirty="0"/>
          </a:p>
          <a:p>
            <a:r>
              <a:rPr lang="en-US" sz="3600" dirty="0" smtClean="0"/>
              <a:t>Low-income families</a:t>
            </a:r>
          </a:p>
          <a:p>
            <a:endParaRPr lang="en-US" sz="3600" dirty="0"/>
          </a:p>
          <a:p>
            <a:r>
              <a:rPr lang="en-US" sz="3600" dirty="0" smtClean="0"/>
              <a:t>Majority students are Hispanic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Context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325807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Mathematic Teacher</a:t>
            </a:r>
          </a:p>
          <a:p>
            <a:r>
              <a:rPr lang="en-US" dirty="0" smtClean="0"/>
              <a:t>Curriculum</a:t>
            </a:r>
          </a:p>
          <a:p>
            <a:pPr lvl="1"/>
            <a:r>
              <a:rPr lang="en-US" dirty="0"/>
              <a:t>Eureka Math</a:t>
            </a:r>
          </a:p>
          <a:p>
            <a:pPr lvl="1"/>
            <a:r>
              <a:rPr lang="en-US" dirty="0"/>
              <a:t>CCSS aligned </a:t>
            </a:r>
          </a:p>
          <a:p>
            <a:pPr lvl="1"/>
            <a:r>
              <a:rPr lang="en-US" dirty="0" err="1"/>
              <a:t>Tenmarks</a:t>
            </a:r>
            <a:r>
              <a:rPr lang="en-US" dirty="0"/>
              <a:t> – Online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Classroom</a:t>
            </a:r>
          </a:p>
          <a:p>
            <a:pPr lvl="1"/>
            <a:r>
              <a:rPr lang="en-US" dirty="0"/>
              <a:t>Gen-Ed </a:t>
            </a:r>
            <a:r>
              <a:rPr lang="en-US" dirty="0" smtClean="0"/>
              <a:t>Classroom</a:t>
            </a:r>
          </a:p>
          <a:p>
            <a:pPr lvl="1"/>
            <a:r>
              <a:rPr lang="en-US" dirty="0" smtClean="0"/>
              <a:t>One Advanced Class Period</a:t>
            </a:r>
            <a:endParaRPr lang="en-US" dirty="0"/>
          </a:p>
          <a:p>
            <a:pPr lvl="1"/>
            <a:r>
              <a:rPr lang="en-US" dirty="0"/>
              <a:t>Two Co-Taught Class </a:t>
            </a:r>
            <a:r>
              <a:rPr lang="en-US" dirty="0" smtClean="0"/>
              <a:t>Periods</a:t>
            </a:r>
          </a:p>
          <a:p>
            <a:r>
              <a:rPr lang="en-US" dirty="0" smtClean="0"/>
              <a:t>Elective Math Programs</a:t>
            </a:r>
          </a:p>
          <a:p>
            <a:pPr lvl="1"/>
            <a:r>
              <a:rPr lang="en-US" dirty="0" smtClean="0"/>
              <a:t>In place of elective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 smtClean="0"/>
              <a:t>Context</a:t>
            </a:r>
            <a:endParaRPr lang="en-US" sz="6600" u="sng" dirty="0"/>
          </a:p>
        </p:txBody>
      </p:sp>
    </p:spTree>
    <p:extLst>
      <p:ext uri="{BB962C8B-B14F-4D97-AF65-F5344CB8AC3E}">
        <p14:creationId xmlns:p14="http://schemas.microsoft.com/office/powerpoint/2010/main" val="147945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 smtClean="0"/>
              <a:t>Question</a:t>
            </a:r>
            <a:endParaRPr lang="en-US" sz="6600" u="sng" dirty="0"/>
          </a:p>
        </p:txBody>
      </p:sp>
      <p:sp>
        <p:nvSpPr>
          <p:cNvPr id="4" name="Rectangle 3"/>
          <p:cNvSpPr/>
          <p:nvPr/>
        </p:nvSpPr>
        <p:spPr>
          <a:xfrm>
            <a:off x="1008993" y="2223958"/>
            <a:ext cx="70977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What </a:t>
            </a:r>
            <a:r>
              <a:rPr lang="en-US" sz="3600" dirty="0"/>
              <a:t>is the impact of standard based assessment rather than unit based assessment on 7th grade mathematics students’ academic performance?</a:t>
            </a:r>
          </a:p>
        </p:txBody>
      </p:sp>
    </p:spTree>
    <p:extLst>
      <p:ext uri="{BB962C8B-B14F-4D97-AF65-F5344CB8AC3E}">
        <p14:creationId xmlns:p14="http://schemas.microsoft.com/office/powerpoint/2010/main" val="394895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All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mathematics students</a:t>
            </a:r>
          </a:p>
          <a:p>
            <a:endParaRPr lang="en-US" sz="3200" dirty="0" smtClean="0"/>
          </a:p>
          <a:p>
            <a:r>
              <a:rPr lang="en-US" sz="3200" dirty="0" smtClean="0"/>
              <a:t>Implementation of Standard Based Assessment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Use </a:t>
            </a:r>
            <a:r>
              <a:rPr lang="en-US" sz="3200" dirty="0" err="1" smtClean="0"/>
              <a:t>Tenmarks</a:t>
            </a:r>
            <a:r>
              <a:rPr lang="en-US" sz="3200" dirty="0" smtClean="0"/>
              <a:t> Assessment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Compare test score from previous year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100" u="sng" dirty="0" smtClean="0"/>
              <a:t>Research Methods &amp; Analysis</a:t>
            </a:r>
            <a:endParaRPr lang="en-US" sz="5100" u="sng" dirty="0"/>
          </a:p>
        </p:txBody>
      </p:sp>
    </p:spTree>
    <p:extLst>
      <p:ext uri="{BB962C8B-B14F-4D97-AF65-F5344CB8AC3E}">
        <p14:creationId xmlns:p14="http://schemas.microsoft.com/office/powerpoint/2010/main" val="348409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I</a:t>
            </a:r>
            <a:r>
              <a:rPr lang="en-US" sz="4000" dirty="0" smtClean="0"/>
              <a:t>mplementation Guide:</a:t>
            </a:r>
          </a:p>
          <a:p>
            <a:pPr marL="822960" lvl="1" indent="-457200">
              <a:buAutoNum type="arabicParenR"/>
            </a:pPr>
            <a:r>
              <a:rPr lang="en-US" sz="4000" dirty="0" smtClean="0"/>
              <a:t>Teach by standard</a:t>
            </a:r>
          </a:p>
          <a:p>
            <a:pPr marL="822960" lvl="1" indent="-457200">
              <a:buAutoNum type="arabicParenR"/>
            </a:pPr>
            <a:r>
              <a:rPr lang="en-US" sz="4000" dirty="0" smtClean="0"/>
              <a:t>Test at the end of each standard</a:t>
            </a:r>
          </a:p>
          <a:p>
            <a:pPr marL="822960" lvl="1" indent="-457200">
              <a:buAutoNum type="arabicParenR"/>
            </a:pPr>
            <a:r>
              <a:rPr lang="en-US" sz="4000" dirty="0" smtClean="0"/>
              <a:t>Compare test data from previous year</a:t>
            </a:r>
          </a:p>
          <a:p>
            <a:pPr marL="822960" lvl="1" indent="-457200">
              <a:buAutoNum type="arabicParenR"/>
            </a:pPr>
            <a:r>
              <a:rPr lang="en-US" sz="4000" dirty="0" smtClean="0"/>
              <a:t>Emotional Assessment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100" u="sng" dirty="0" smtClean="0"/>
              <a:t>Research Methods &amp; Analysis</a:t>
            </a:r>
            <a:endParaRPr lang="en-US" sz="5100" u="sng" dirty="0"/>
          </a:p>
        </p:txBody>
      </p:sp>
    </p:spTree>
    <p:extLst>
      <p:ext uri="{BB962C8B-B14F-4D97-AF65-F5344CB8AC3E}">
        <p14:creationId xmlns:p14="http://schemas.microsoft.com/office/powerpoint/2010/main" val="753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Tenmarks</a:t>
            </a:r>
            <a:r>
              <a:rPr lang="en-US" dirty="0" smtClean="0"/>
              <a:t> logs all test percentages individually and overall from year to year</a:t>
            </a:r>
          </a:p>
          <a:p>
            <a:r>
              <a:rPr lang="en-US" dirty="0" smtClean="0"/>
              <a:t>Compare test score data using Microsoft excel graphs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 smtClean="0"/>
              <a:t>Analysis</a:t>
            </a:r>
            <a:endParaRPr lang="en-US" sz="6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3" y="2973870"/>
            <a:ext cx="6652657" cy="33753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314905" y="2991265"/>
            <a:ext cx="626272" cy="1043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9439" y="4936040"/>
            <a:ext cx="787007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9439" y="4981759"/>
            <a:ext cx="787007" cy="1245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 smtClean="0"/>
              <a:t>Analysis</a:t>
            </a:r>
            <a:endParaRPr lang="en-US" sz="66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11" y="1597736"/>
            <a:ext cx="4512366" cy="4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74</TotalTime>
  <Words>208</Words>
  <Application>Microsoft Macintosh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Action Research Project</vt:lpstr>
      <vt:lpstr>Introduction</vt:lpstr>
      <vt:lpstr>Context</vt:lpstr>
      <vt:lpstr>Context</vt:lpstr>
      <vt:lpstr>Question</vt:lpstr>
      <vt:lpstr>Research Methods &amp; Analysis</vt:lpstr>
      <vt:lpstr>Research Methods &amp; Analysis</vt:lpstr>
      <vt:lpstr>Analysis</vt:lpstr>
      <vt:lpstr>Analysis</vt:lpstr>
      <vt:lpstr>Conclusion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Research Project</dc:title>
  <dc:creator>Margaret Faulkner</dc:creator>
  <cp:lastModifiedBy>Margaret Faulkner</cp:lastModifiedBy>
  <cp:revision>7</cp:revision>
  <dcterms:created xsi:type="dcterms:W3CDTF">2018-04-22T15:22:57Z</dcterms:created>
  <dcterms:modified xsi:type="dcterms:W3CDTF">2018-04-22T16:37:26Z</dcterms:modified>
</cp:coreProperties>
</file>